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21386800" cy="30279975"/>
  <p:notesSz cx="6858000" cy="9144000"/>
  <p:defaultTextStyle>
    <a:defPPr>
      <a:defRPr lang="en-US"/>
    </a:defPPr>
    <a:lvl1pPr marL="0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1pPr>
    <a:lvl2pPr marL="1476162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2pPr>
    <a:lvl3pPr marL="2952323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3pPr>
    <a:lvl4pPr marL="4428485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4pPr>
    <a:lvl5pPr marL="5904647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5pPr>
    <a:lvl6pPr marL="7380808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6pPr>
    <a:lvl7pPr marL="8856970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7pPr>
    <a:lvl8pPr marL="10333131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8pPr>
    <a:lvl9pPr marL="11809293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537">
          <p15:clr>
            <a:srgbClr val="A4A3A4"/>
          </p15:clr>
        </p15:guide>
        <p15:guide id="2" pos="673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770E"/>
    <a:srgbClr val="D1D1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58"/>
    <p:restoredTop sz="93741" autoAdjust="0"/>
  </p:normalViewPr>
  <p:slideViewPr>
    <p:cSldViewPr>
      <p:cViewPr varScale="1">
        <p:scale>
          <a:sx n="26" d="100"/>
          <a:sy n="26" d="100"/>
        </p:scale>
        <p:origin x="2992" y="312"/>
      </p:cViewPr>
      <p:guideLst>
        <p:guide orient="horz" pos="9537"/>
        <p:guide pos="673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D26730-1165-7D46-923E-0B604971EB3E}" type="datetimeFigureOut">
              <a:rPr lang="tr-TR" smtClean="0"/>
              <a:t>30.09.2026</a:t>
            </a:fld>
            <a:endParaRPr lang="tr-TR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8FF78A-25B9-E643-BF75-C7B36472CCF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176672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B8FF78A-25B9-E643-BF75-C7B36472CCF8}" type="slidenum">
              <a:rPr lang="tr-TR" smtClean="0"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634800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4010" y="9406420"/>
            <a:ext cx="18178780" cy="649056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08020" y="17158652"/>
            <a:ext cx="14970760" cy="773821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476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9523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428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9046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7380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8856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033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18092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AFE1D-4F19-4092-BFE1-2C987A1AB5D4}" type="datetimeFigureOut">
              <a:rPr lang="en-US" smtClean="0"/>
              <a:t>9/30/26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F68B0-BEC5-4B9B-9AFC-57295D942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464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AFE1D-4F19-4092-BFE1-2C987A1AB5D4}" type="datetimeFigureOut">
              <a:rPr lang="en-US" smtClean="0"/>
              <a:t>9/30/26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F68B0-BEC5-4B9B-9AFC-57295D942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302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9410" y="19457690"/>
            <a:ext cx="18178780" cy="6013939"/>
          </a:xfrm>
        </p:spPr>
        <p:txBody>
          <a:bodyPr anchor="t"/>
          <a:lstStyle>
            <a:lvl1pPr algn="l">
              <a:defRPr sz="129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89410" y="12833948"/>
            <a:ext cx="18178780" cy="6623742"/>
          </a:xfrm>
        </p:spPr>
        <p:txBody>
          <a:bodyPr anchor="b"/>
          <a:lstStyle>
            <a:lvl1pPr marL="0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1pPr>
            <a:lvl2pPr marL="1476162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2pPr>
            <a:lvl3pPr marL="2952323" indent="0">
              <a:buNone/>
              <a:defRPr sz="5200">
                <a:solidFill>
                  <a:schemeClr val="tx1">
                    <a:tint val="75000"/>
                  </a:schemeClr>
                </a:solidFill>
              </a:defRPr>
            </a:lvl3pPr>
            <a:lvl4pPr marL="4428485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4pPr>
            <a:lvl5pPr marL="5904647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5pPr>
            <a:lvl6pPr marL="7380808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6pPr>
            <a:lvl7pPr marL="8856970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7pPr>
            <a:lvl8pPr marL="10333131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8pPr>
            <a:lvl9pPr marL="11809293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AFE1D-4F19-4092-BFE1-2C987A1AB5D4}" type="datetimeFigureOut">
              <a:rPr lang="en-US" smtClean="0"/>
              <a:t>9/30/26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F68B0-BEC5-4B9B-9AFC-57295D942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979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340" y="7065330"/>
            <a:ext cx="9445837" cy="19983384"/>
          </a:xfrm>
        </p:spPr>
        <p:txBody>
          <a:bodyPr/>
          <a:lstStyle>
            <a:lvl1pPr>
              <a:defRPr sz="9000"/>
            </a:lvl1pPr>
            <a:lvl2pPr>
              <a:defRPr sz="7700"/>
            </a:lvl2pPr>
            <a:lvl3pPr>
              <a:defRPr sz="6500"/>
            </a:lvl3pPr>
            <a:lvl4pPr>
              <a:defRPr sz="5800"/>
            </a:lvl4pPr>
            <a:lvl5pPr>
              <a:defRPr sz="5800"/>
            </a:lvl5pPr>
            <a:lvl6pPr>
              <a:defRPr sz="5800"/>
            </a:lvl6pPr>
            <a:lvl7pPr>
              <a:defRPr sz="5800"/>
            </a:lvl7pPr>
            <a:lvl8pPr>
              <a:defRPr sz="5800"/>
            </a:lvl8pPr>
            <a:lvl9pPr>
              <a:defRPr sz="5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71623" y="7065330"/>
            <a:ext cx="9445837" cy="19983384"/>
          </a:xfrm>
        </p:spPr>
        <p:txBody>
          <a:bodyPr/>
          <a:lstStyle>
            <a:lvl1pPr>
              <a:defRPr sz="9000"/>
            </a:lvl1pPr>
            <a:lvl2pPr>
              <a:defRPr sz="7700"/>
            </a:lvl2pPr>
            <a:lvl3pPr>
              <a:defRPr sz="6500"/>
            </a:lvl3pPr>
            <a:lvl4pPr>
              <a:defRPr sz="5800"/>
            </a:lvl4pPr>
            <a:lvl5pPr>
              <a:defRPr sz="5800"/>
            </a:lvl5pPr>
            <a:lvl6pPr>
              <a:defRPr sz="5800"/>
            </a:lvl6pPr>
            <a:lvl7pPr>
              <a:defRPr sz="5800"/>
            </a:lvl7pPr>
            <a:lvl8pPr>
              <a:defRPr sz="5800"/>
            </a:lvl8pPr>
            <a:lvl9pPr>
              <a:defRPr sz="5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AFE1D-4F19-4092-BFE1-2C987A1AB5D4}" type="datetimeFigureOut">
              <a:rPr lang="en-US" smtClean="0"/>
              <a:t>9/30/26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F68B0-BEC5-4B9B-9AFC-57295D942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119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340" y="6777950"/>
            <a:ext cx="9449551" cy="2824727"/>
          </a:xfrm>
        </p:spPr>
        <p:txBody>
          <a:bodyPr anchor="b"/>
          <a:lstStyle>
            <a:lvl1pPr marL="0" indent="0">
              <a:buNone/>
              <a:defRPr sz="7700" b="1"/>
            </a:lvl1pPr>
            <a:lvl2pPr marL="1476162" indent="0">
              <a:buNone/>
              <a:defRPr sz="6500" b="1"/>
            </a:lvl2pPr>
            <a:lvl3pPr marL="2952323" indent="0">
              <a:buNone/>
              <a:defRPr sz="5800" b="1"/>
            </a:lvl3pPr>
            <a:lvl4pPr marL="4428485" indent="0">
              <a:buNone/>
              <a:defRPr sz="5200" b="1"/>
            </a:lvl4pPr>
            <a:lvl5pPr marL="5904647" indent="0">
              <a:buNone/>
              <a:defRPr sz="5200" b="1"/>
            </a:lvl5pPr>
            <a:lvl6pPr marL="7380808" indent="0">
              <a:buNone/>
              <a:defRPr sz="5200" b="1"/>
            </a:lvl6pPr>
            <a:lvl7pPr marL="8856970" indent="0">
              <a:buNone/>
              <a:defRPr sz="5200" b="1"/>
            </a:lvl7pPr>
            <a:lvl8pPr marL="10333131" indent="0">
              <a:buNone/>
              <a:defRPr sz="5200" b="1"/>
            </a:lvl8pPr>
            <a:lvl9pPr marL="11809293" indent="0">
              <a:buNone/>
              <a:defRPr sz="5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340" y="9602677"/>
            <a:ext cx="9449551" cy="17446034"/>
          </a:xfrm>
        </p:spPr>
        <p:txBody>
          <a:bodyPr/>
          <a:lstStyle>
            <a:lvl1pPr>
              <a:defRPr sz="7700"/>
            </a:lvl1pPr>
            <a:lvl2pPr>
              <a:defRPr sz="6500"/>
            </a:lvl2pPr>
            <a:lvl3pPr>
              <a:defRPr sz="5800"/>
            </a:lvl3pPr>
            <a:lvl4pPr>
              <a:defRPr sz="5200"/>
            </a:lvl4pPr>
            <a:lvl5pPr>
              <a:defRPr sz="5200"/>
            </a:lvl5pPr>
            <a:lvl6pPr>
              <a:defRPr sz="5200"/>
            </a:lvl6pPr>
            <a:lvl7pPr>
              <a:defRPr sz="5200"/>
            </a:lvl7pPr>
            <a:lvl8pPr>
              <a:defRPr sz="5200"/>
            </a:lvl8pPr>
            <a:lvl9pPr>
              <a:defRPr sz="5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864198" y="6777950"/>
            <a:ext cx="9453263" cy="2824727"/>
          </a:xfrm>
        </p:spPr>
        <p:txBody>
          <a:bodyPr anchor="b"/>
          <a:lstStyle>
            <a:lvl1pPr marL="0" indent="0">
              <a:buNone/>
              <a:defRPr sz="7700" b="1"/>
            </a:lvl1pPr>
            <a:lvl2pPr marL="1476162" indent="0">
              <a:buNone/>
              <a:defRPr sz="6500" b="1"/>
            </a:lvl2pPr>
            <a:lvl3pPr marL="2952323" indent="0">
              <a:buNone/>
              <a:defRPr sz="5800" b="1"/>
            </a:lvl3pPr>
            <a:lvl4pPr marL="4428485" indent="0">
              <a:buNone/>
              <a:defRPr sz="5200" b="1"/>
            </a:lvl4pPr>
            <a:lvl5pPr marL="5904647" indent="0">
              <a:buNone/>
              <a:defRPr sz="5200" b="1"/>
            </a:lvl5pPr>
            <a:lvl6pPr marL="7380808" indent="0">
              <a:buNone/>
              <a:defRPr sz="5200" b="1"/>
            </a:lvl6pPr>
            <a:lvl7pPr marL="8856970" indent="0">
              <a:buNone/>
              <a:defRPr sz="5200" b="1"/>
            </a:lvl7pPr>
            <a:lvl8pPr marL="10333131" indent="0">
              <a:buNone/>
              <a:defRPr sz="5200" b="1"/>
            </a:lvl8pPr>
            <a:lvl9pPr marL="11809293" indent="0">
              <a:buNone/>
              <a:defRPr sz="5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864198" y="9602677"/>
            <a:ext cx="9453263" cy="17446034"/>
          </a:xfrm>
        </p:spPr>
        <p:txBody>
          <a:bodyPr/>
          <a:lstStyle>
            <a:lvl1pPr>
              <a:defRPr sz="7700"/>
            </a:lvl1pPr>
            <a:lvl2pPr>
              <a:defRPr sz="6500"/>
            </a:lvl2pPr>
            <a:lvl3pPr>
              <a:defRPr sz="5800"/>
            </a:lvl3pPr>
            <a:lvl4pPr>
              <a:defRPr sz="5200"/>
            </a:lvl4pPr>
            <a:lvl5pPr>
              <a:defRPr sz="5200"/>
            </a:lvl5pPr>
            <a:lvl6pPr>
              <a:defRPr sz="5200"/>
            </a:lvl6pPr>
            <a:lvl7pPr>
              <a:defRPr sz="5200"/>
            </a:lvl7pPr>
            <a:lvl8pPr>
              <a:defRPr sz="5200"/>
            </a:lvl8pPr>
            <a:lvl9pPr>
              <a:defRPr sz="5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AFE1D-4F19-4092-BFE1-2C987A1AB5D4}" type="datetimeFigureOut">
              <a:rPr lang="en-US" smtClean="0"/>
              <a:t>9/30/26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F68B0-BEC5-4B9B-9AFC-57295D942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183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AFE1D-4F19-4092-BFE1-2C987A1AB5D4}" type="datetimeFigureOut">
              <a:rPr lang="en-US" smtClean="0"/>
              <a:t>9/30/26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F68B0-BEC5-4B9B-9AFC-57295D942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411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AFE1D-4F19-4092-BFE1-2C987A1AB5D4}" type="datetimeFigureOut">
              <a:rPr lang="en-US" smtClean="0"/>
              <a:t>9/30/26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F68B0-BEC5-4B9B-9AFC-57295D942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504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341" y="1205591"/>
            <a:ext cx="7036110" cy="5130774"/>
          </a:xfrm>
        </p:spPr>
        <p:txBody>
          <a:bodyPr anchor="b"/>
          <a:lstStyle>
            <a:lvl1pPr algn="l">
              <a:defRPr sz="6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1645" y="1205594"/>
            <a:ext cx="11955815" cy="25843120"/>
          </a:xfrm>
        </p:spPr>
        <p:txBody>
          <a:bodyPr/>
          <a:lstStyle>
            <a:lvl1pPr>
              <a:defRPr sz="10300"/>
            </a:lvl1pPr>
            <a:lvl2pPr>
              <a:defRPr sz="9000"/>
            </a:lvl2pPr>
            <a:lvl3pPr>
              <a:defRPr sz="7700"/>
            </a:lvl3pPr>
            <a:lvl4pPr>
              <a:defRPr sz="6500"/>
            </a:lvl4pPr>
            <a:lvl5pPr>
              <a:defRPr sz="6500"/>
            </a:lvl5pPr>
            <a:lvl6pPr>
              <a:defRPr sz="6500"/>
            </a:lvl6pPr>
            <a:lvl7pPr>
              <a:defRPr sz="6500"/>
            </a:lvl7pPr>
            <a:lvl8pPr>
              <a:defRPr sz="6500"/>
            </a:lvl8pPr>
            <a:lvl9pPr>
              <a:defRPr sz="6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9341" y="6336367"/>
            <a:ext cx="7036110" cy="20712346"/>
          </a:xfrm>
        </p:spPr>
        <p:txBody>
          <a:bodyPr/>
          <a:lstStyle>
            <a:lvl1pPr marL="0" indent="0">
              <a:buNone/>
              <a:defRPr sz="4500"/>
            </a:lvl1pPr>
            <a:lvl2pPr marL="1476162" indent="0">
              <a:buNone/>
              <a:defRPr sz="3900"/>
            </a:lvl2pPr>
            <a:lvl3pPr marL="2952323" indent="0">
              <a:buNone/>
              <a:defRPr sz="3200"/>
            </a:lvl3pPr>
            <a:lvl4pPr marL="4428485" indent="0">
              <a:buNone/>
              <a:defRPr sz="2900"/>
            </a:lvl4pPr>
            <a:lvl5pPr marL="5904647" indent="0">
              <a:buNone/>
              <a:defRPr sz="2900"/>
            </a:lvl5pPr>
            <a:lvl6pPr marL="7380808" indent="0">
              <a:buNone/>
              <a:defRPr sz="2900"/>
            </a:lvl6pPr>
            <a:lvl7pPr marL="8856970" indent="0">
              <a:buNone/>
              <a:defRPr sz="2900"/>
            </a:lvl7pPr>
            <a:lvl8pPr marL="10333131" indent="0">
              <a:buNone/>
              <a:defRPr sz="2900"/>
            </a:lvl8pPr>
            <a:lvl9pPr marL="11809293" indent="0">
              <a:buNone/>
              <a:defRPr sz="2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AFE1D-4F19-4092-BFE1-2C987A1AB5D4}" type="datetimeFigureOut">
              <a:rPr lang="en-US" smtClean="0"/>
              <a:t>9/30/26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F68B0-BEC5-4B9B-9AFC-57295D942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781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1962" y="21195982"/>
            <a:ext cx="12832080" cy="2502306"/>
          </a:xfrm>
        </p:spPr>
        <p:txBody>
          <a:bodyPr anchor="b"/>
          <a:lstStyle>
            <a:lvl1pPr algn="l">
              <a:defRPr sz="6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962" y="2705572"/>
            <a:ext cx="12832080" cy="18167985"/>
          </a:xfrm>
        </p:spPr>
        <p:txBody>
          <a:bodyPr/>
          <a:lstStyle>
            <a:lvl1pPr marL="0" indent="0">
              <a:buNone/>
              <a:defRPr sz="10300"/>
            </a:lvl1pPr>
            <a:lvl2pPr marL="1476162" indent="0">
              <a:buNone/>
              <a:defRPr sz="9000"/>
            </a:lvl2pPr>
            <a:lvl3pPr marL="2952323" indent="0">
              <a:buNone/>
              <a:defRPr sz="7700"/>
            </a:lvl3pPr>
            <a:lvl4pPr marL="4428485" indent="0">
              <a:buNone/>
              <a:defRPr sz="6500"/>
            </a:lvl4pPr>
            <a:lvl5pPr marL="5904647" indent="0">
              <a:buNone/>
              <a:defRPr sz="6500"/>
            </a:lvl5pPr>
            <a:lvl6pPr marL="7380808" indent="0">
              <a:buNone/>
              <a:defRPr sz="6500"/>
            </a:lvl6pPr>
            <a:lvl7pPr marL="8856970" indent="0">
              <a:buNone/>
              <a:defRPr sz="6500"/>
            </a:lvl7pPr>
            <a:lvl8pPr marL="10333131" indent="0">
              <a:buNone/>
              <a:defRPr sz="6500"/>
            </a:lvl8pPr>
            <a:lvl9pPr marL="11809293" indent="0">
              <a:buNone/>
              <a:defRPr sz="6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91962" y="23698288"/>
            <a:ext cx="12832080" cy="3553689"/>
          </a:xfrm>
        </p:spPr>
        <p:txBody>
          <a:bodyPr/>
          <a:lstStyle>
            <a:lvl1pPr marL="0" indent="0">
              <a:buNone/>
              <a:defRPr sz="4500"/>
            </a:lvl1pPr>
            <a:lvl2pPr marL="1476162" indent="0">
              <a:buNone/>
              <a:defRPr sz="3900"/>
            </a:lvl2pPr>
            <a:lvl3pPr marL="2952323" indent="0">
              <a:buNone/>
              <a:defRPr sz="3200"/>
            </a:lvl3pPr>
            <a:lvl4pPr marL="4428485" indent="0">
              <a:buNone/>
              <a:defRPr sz="2900"/>
            </a:lvl4pPr>
            <a:lvl5pPr marL="5904647" indent="0">
              <a:buNone/>
              <a:defRPr sz="2900"/>
            </a:lvl5pPr>
            <a:lvl6pPr marL="7380808" indent="0">
              <a:buNone/>
              <a:defRPr sz="2900"/>
            </a:lvl6pPr>
            <a:lvl7pPr marL="8856970" indent="0">
              <a:buNone/>
              <a:defRPr sz="2900"/>
            </a:lvl7pPr>
            <a:lvl8pPr marL="10333131" indent="0">
              <a:buNone/>
              <a:defRPr sz="2900"/>
            </a:lvl8pPr>
            <a:lvl9pPr marL="11809293" indent="0">
              <a:buNone/>
              <a:defRPr sz="2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AFE1D-4F19-4092-BFE1-2C987A1AB5D4}" type="datetimeFigureOut">
              <a:rPr lang="en-US" smtClean="0"/>
              <a:t>9/30/26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F68B0-BEC5-4B9B-9AFC-57295D942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248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AFE1D-4F19-4092-BFE1-2C987A1AB5D4}" type="datetimeFigureOut">
              <a:rPr lang="en-US" smtClean="0"/>
              <a:t>9/30/26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F68B0-BEC5-4B9B-9AFC-57295D942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736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505430" y="1212605"/>
            <a:ext cx="4812030" cy="2583610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9340" y="1212605"/>
            <a:ext cx="14079643" cy="2583610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AFE1D-4F19-4092-BFE1-2C987A1AB5D4}" type="datetimeFigureOut">
              <a:rPr lang="en-US" smtClean="0"/>
              <a:t>9/30/26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F68B0-BEC5-4B9B-9AFC-57295D942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875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340" y="1212603"/>
            <a:ext cx="19248120" cy="5046663"/>
          </a:xfrm>
          <a:prstGeom prst="rect">
            <a:avLst/>
          </a:prstGeom>
        </p:spPr>
        <p:txBody>
          <a:bodyPr vert="horz" lIns="295232" tIns="147616" rIns="295232" bIns="147616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340" y="7065330"/>
            <a:ext cx="19248120" cy="19983384"/>
          </a:xfrm>
          <a:prstGeom prst="rect">
            <a:avLst/>
          </a:prstGeom>
        </p:spPr>
        <p:txBody>
          <a:bodyPr vert="horz" lIns="295232" tIns="147616" rIns="295232" bIns="147616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9340" y="28065053"/>
            <a:ext cx="4990253" cy="1612128"/>
          </a:xfrm>
          <a:prstGeom prst="rect">
            <a:avLst/>
          </a:prstGeom>
        </p:spPr>
        <p:txBody>
          <a:bodyPr vert="horz" lIns="295232" tIns="147616" rIns="295232" bIns="147616" rtlCol="0" anchor="ctr"/>
          <a:lstStyle>
            <a:lvl1pPr algn="l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AFE1D-4F19-4092-BFE1-2C987A1AB5D4}" type="datetimeFigureOut">
              <a:rPr lang="en-US" smtClean="0"/>
              <a:t>9/30/26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307157" y="28065053"/>
            <a:ext cx="6772487" cy="1612128"/>
          </a:xfrm>
          <a:prstGeom prst="rect">
            <a:avLst/>
          </a:prstGeom>
        </p:spPr>
        <p:txBody>
          <a:bodyPr vert="horz" lIns="295232" tIns="147616" rIns="295232" bIns="147616" rtlCol="0" anchor="ctr"/>
          <a:lstStyle>
            <a:lvl1pPr algn="ctr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327207" y="28065053"/>
            <a:ext cx="4990253" cy="1612128"/>
          </a:xfrm>
          <a:prstGeom prst="rect">
            <a:avLst/>
          </a:prstGeom>
        </p:spPr>
        <p:txBody>
          <a:bodyPr vert="horz" lIns="295232" tIns="147616" rIns="295232" bIns="147616" rtlCol="0" anchor="ctr"/>
          <a:lstStyle>
            <a:lvl1pPr algn="r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68B0-BEC5-4B9B-9AFC-57295D942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648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952323" rtl="0" eaLnBrk="1" latinLnBrk="0" hangingPunct="1">
        <a:spcBef>
          <a:spcPct val="0"/>
        </a:spcBef>
        <a:buNone/>
        <a:defRPr sz="1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07121" indent="-1107121" algn="l" defTabSz="2952323" rtl="0" eaLnBrk="1" latinLnBrk="0" hangingPunct="1">
        <a:spcBef>
          <a:spcPct val="20000"/>
        </a:spcBef>
        <a:buFont typeface="Arial" pitchFamily="34" charset="0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1pPr>
      <a:lvl2pPr marL="2398763" indent="-922601" algn="l" defTabSz="2952323" rtl="0" eaLnBrk="1" latinLnBrk="0" hangingPunct="1">
        <a:spcBef>
          <a:spcPct val="20000"/>
        </a:spcBef>
        <a:buFont typeface="Arial" pitchFamily="34" charset="0"/>
        <a:buChar char="–"/>
        <a:defRPr sz="9000" kern="1200">
          <a:solidFill>
            <a:schemeClr val="tx1"/>
          </a:solidFill>
          <a:latin typeface="+mn-lt"/>
          <a:ea typeface="+mn-ea"/>
          <a:cs typeface="+mn-cs"/>
        </a:defRPr>
      </a:lvl2pPr>
      <a:lvl3pPr marL="3690404" indent="-738081" algn="l" defTabSz="2952323" rtl="0" eaLnBrk="1" latinLnBrk="0" hangingPunct="1">
        <a:spcBef>
          <a:spcPct val="20000"/>
        </a:spcBef>
        <a:buFont typeface="Arial" pitchFamily="34" charset="0"/>
        <a:buChar char="•"/>
        <a:defRPr sz="7700" kern="1200">
          <a:solidFill>
            <a:schemeClr val="tx1"/>
          </a:solidFill>
          <a:latin typeface="+mn-lt"/>
          <a:ea typeface="+mn-ea"/>
          <a:cs typeface="+mn-cs"/>
        </a:defRPr>
      </a:lvl3pPr>
      <a:lvl4pPr marL="5166566" indent="-738081" algn="l" defTabSz="2952323" rtl="0" eaLnBrk="1" latinLnBrk="0" hangingPunct="1">
        <a:spcBef>
          <a:spcPct val="20000"/>
        </a:spcBef>
        <a:buFont typeface="Arial" pitchFamily="34" charset="0"/>
        <a:buChar char="–"/>
        <a:defRPr sz="6500" kern="1200">
          <a:solidFill>
            <a:schemeClr val="tx1"/>
          </a:solidFill>
          <a:latin typeface="+mn-lt"/>
          <a:ea typeface="+mn-ea"/>
          <a:cs typeface="+mn-cs"/>
        </a:defRPr>
      </a:lvl4pPr>
      <a:lvl5pPr marL="6642727" indent="-738081" algn="l" defTabSz="2952323" rtl="0" eaLnBrk="1" latinLnBrk="0" hangingPunct="1">
        <a:spcBef>
          <a:spcPct val="20000"/>
        </a:spcBef>
        <a:buFont typeface="Arial" pitchFamily="34" charset="0"/>
        <a:buChar char="»"/>
        <a:defRPr sz="6500" kern="1200">
          <a:solidFill>
            <a:schemeClr val="tx1"/>
          </a:solidFill>
          <a:latin typeface="+mn-lt"/>
          <a:ea typeface="+mn-ea"/>
          <a:cs typeface="+mn-cs"/>
        </a:defRPr>
      </a:lvl5pPr>
      <a:lvl6pPr marL="8118889" indent="-738081" algn="l" defTabSz="2952323" rtl="0" eaLnBrk="1" latinLnBrk="0" hangingPunct="1">
        <a:spcBef>
          <a:spcPct val="20000"/>
        </a:spcBef>
        <a:buFont typeface="Arial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6pPr>
      <a:lvl7pPr marL="9595051" indent="-738081" algn="l" defTabSz="2952323" rtl="0" eaLnBrk="1" latinLnBrk="0" hangingPunct="1">
        <a:spcBef>
          <a:spcPct val="20000"/>
        </a:spcBef>
        <a:buFont typeface="Arial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7pPr>
      <a:lvl8pPr marL="11071212" indent="-738081" algn="l" defTabSz="2952323" rtl="0" eaLnBrk="1" latinLnBrk="0" hangingPunct="1">
        <a:spcBef>
          <a:spcPct val="20000"/>
        </a:spcBef>
        <a:buFont typeface="Arial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8pPr>
      <a:lvl9pPr marL="12547374" indent="-738081" algn="l" defTabSz="2952323" rtl="0" eaLnBrk="1" latinLnBrk="0" hangingPunct="1">
        <a:spcBef>
          <a:spcPct val="20000"/>
        </a:spcBef>
        <a:buFont typeface="Arial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1pPr>
      <a:lvl2pPr marL="1476162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2pPr>
      <a:lvl3pPr marL="2952323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3pPr>
      <a:lvl4pPr marL="4428485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4pPr>
      <a:lvl5pPr marL="5904647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5pPr>
      <a:lvl6pPr marL="7380808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6pPr>
      <a:lvl7pPr marL="8856970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7pPr>
      <a:lvl8pPr marL="10333131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8pPr>
      <a:lvl9pPr marL="11809293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up 73">
            <a:extLst>
              <a:ext uri="{FF2B5EF4-FFF2-40B4-BE49-F238E27FC236}">
                <a16:creationId xmlns:a16="http://schemas.microsoft.com/office/drawing/2014/main" id="{F3ED8861-37A3-F006-A1FF-472C78C46179}"/>
              </a:ext>
            </a:extLst>
          </p:cNvPr>
          <p:cNvGrpSpPr/>
          <p:nvPr/>
        </p:nvGrpSpPr>
        <p:grpSpPr>
          <a:xfrm>
            <a:off x="828304" y="666379"/>
            <a:ext cx="19901278" cy="29091231"/>
            <a:chOff x="937853" y="666379"/>
            <a:chExt cx="19901278" cy="29091231"/>
          </a:xfrm>
        </p:grpSpPr>
        <p:sp>
          <p:nvSpPr>
            <p:cNvPr id="45" name="Dikdörtgen 44">
              <a:extLst>
                <a:ext uri="{FF2B5EF4-FFF2-40B4-BE49-F238E27FC236}">
                  <a16:creationId xmlns:a16="http://schemas.microsoft.com/office/drawing/2014/main" id="{07154828-F597-8FBF-E5C1-A1D8436BB56B}"/>
                </a:ext>
              </a:extLst>
            </p:cNvPr>
            <p:cNvSpPr/>
            <p:nvPr/>
          </p:nvSpPr>
          <p:spPr>
            <a:xfrm>
              <a:off x="937853" y="4841726"/>
              <a:ext cx="19703178" cy="24915884"/>
            </a:xfrm>
            <a:prstGeom prst="rect">
              <a:avLst/>
            </a:prstGeom>
            <a:noFill/>
            <a:ln w="63500" cap="rnd">
              <a:solidFill>
                <a:srgbClr val="FA770E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grpSp>
          <p:nvGrpSpPr>
            <p:cNvPr id="72" name="Grup 71">
              <a:extLst>
                <a:ext uri="{FF2B5EF4-FFF2-40B4-BE49-F238E27FC236}">
                  <a16:creationId xmlns:a16="http://schemas.microsoft.com/office/drawing/2014/main" id="{300FD595-678B-C001-AA05-179DA2B351DE}"/>
                </a:ext>
              </a:extLst>
            </p:cNvPr>
            <p:cNvGrpSpPr/>
            <p:nvPr/>
          </p:nvGrpSpPr>
          <p:grpSpPr>
            <a:xfrm>
              <a:off x="939396" y="2933927"/>
              <a:ext cx="19703177" cy="1620884"/>
              <a:chOff x="939396" y="2933927"/>
              <a:chExt cx="19703177" cy="1620884"/>
            </a:xfrm>
          </p:grpSpPr>
          <p:grpSp>
            <p:nvGrpSpPr>
              <p:cNvPr id="40" name="Grup 39">
                <a:extLst>
                  <a:ext uri="{FF2B5EF4-FFF2-40B4-BE49-F238E27FC236}">
                    <a16:creationId xmlns:a16="http://schemas.microsoft.com/office/drawing/2014/main" id="{C9151D7A-9D55-91A8-5190-8B45806CC8D0}"/>
                  </a:ext>
                </a:extLst>
              </p:cNvPr>
              <p:cNvGrpSpPr/>
              <p:nvPr/>
            </p:nvGrpSpPr>
            <p:grpSpPr>
              <a:xfrm>
                <a:off x="939396" y="2933927"/>
                <a:ext cx="19703177" cy="1620884"/>
                <a:chOff x="939396" y="3005935"/>
                <a:chExt cx="19703177" cy="1620884"/>
              </a:xfrm>
            </p:grpSpPr>
            <p:sp>
              <p:nvSpPr>
                <p:cNvPr id="35" name="Yuvarlatılmış Dikdörtgen 34">
                  <a:extLst>
                    <a:ext uri="{FF2B5EF4-FFF2-40B4-BE49-F238E27FC236}">
                      <a16:creationId xmlns:a16="http://schemas.microsoft.com/office/drawing/2014/main" id="{F895AF6C-BF85-8A37-2E23-E4C91685F2D5}"/>
                    </a:ext>
                  </a:extLst>
                </p:cNvPr>
                <p:cNvSpPr/>
                <p:nvPr/>
              </p:nvSpPr>
              <p:spPr>
                <a:xfrm>
                  <a:off x="939396" y="3005935"/>
                  <a:ext cx="19703177" cy="1620884"/>
                </a:xfrm>
                <a:prstGeom prst="roundRect">
                  <a:avLst/>
                </a:pr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r-TR" dirty="0"/>
                </a:p>
              </p:txBody>
            </p:sp>
            <p:sp>
              <p:nvSpPr>
                <p:cNvPr id="65" name="Yuvarlatılmış Dikdörtgen 64">
                  <a:extLst>
                    <a:ext uri="{FF2B5EF4-FFF2-40B4-BE49-F238E27FC236}">
                      <a16:creationId xmlns:a16="http://schemas.microsoft.com/office/drawing/2014/main" id="{0D564631-25B4-C9F7-2CA9-238C5D4AB8FC}"/>
                    </a:ext>
                  </a:extLst>
                </p:cNvPr>
                <p:cNvSpPr/>
                <p:nvPr/>
              </p:nvSpPr>
              <p:spPr>
                <a:xfrm>
                  <a:off x="18974320" y="3128640"/>
                  <a:ext cx="1504770" cy="1355286"/>
                </a:xfrm>
                <a:prstGeom prst="roundRect">
                  <a:avLst/>
                </a:prstGeom>
                <a:solidFill>
                  <a:schemeClr val="bg1"/>
                </a:solidFill>
                <a:ln w="444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r-TR"/>
                </a:p>
              </p:txBody>
            </p:sp>
          </p:grpSp>
          <p:sp>
            <p:nvSpPr>
              <p:cNvPr id="37" name="Metin kutusu 36">
                <a:extLst>
                  <a:ext uri="{FF2B5EF4-FFF2-40B4-BE49-F238E27FC236}">
                    <a16:creationId xmlns:a16="http://schemas.microsoft.com/office/drawing/2014/main" id="{615ACBEE-BC19-3638-CA82-4AB21BED97A0}"/>
                  </a:ext>
                </a:extLst>
              </p:cNvPr>
              <p:cNvSpPr txBox="1"/>
              <p:nvPr/>
            </p:nvSpPr>
            <p:spPr>
              <a:xfrm>
                <a:off x="9445324" y="3043766"/>
                <a:ext cx="268823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tr-TR" sz="2800" b="1" dirty="0">
                    <a:solidFill>
                      <a:schemeClr val="bg1"/>
                    </a:solidFill>
                  </a:rPr>
                  <a:t>TITLE OF POSTER</a:t>
                </a:r>
              </a:p>
            </p:txBody>
          </p:sp>
          <p:sp>
            <p:nvSpPr>
              <p:cNvPr id="43" name="Metin kutusu 42">
                <a:extLst>
                  <a:ext uri="{FF2B5EF4-FFF2-40B4-BE49-F238E27FC236}">
                    <a16:creationId xmlns:a16="http://schemas.microsoft.com/office/drawing/2014/main" id="{B5A37EAB-5718-C0D4-0D30-D55B20E663E2}"/>
                  </a:ext>
                </a:extLst>
              </p:cNvPr>
              <p:cNvSpPr txBox="1"/>
              <p:nvPr/>
            </p:nvSpPr>
            <p:spPr>
              <a:xfrm>
                <a:off x="8749184" y="3651768"/>
                <a:ext cx="384958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tr-TR" sz="2000" b="1" dirty="0">
                    <a:solidFill>
                      <a:schemeClr val="bg1"/>
                    </a:solidFill>
                  </a:rPr>
                  <a:t>AUTHOR(S) NAME(S) SURNAME(S)</a:t>
                </a:r>
              </a:p>
            </p:txBody>
          </p:sp>
          <p:sp>
            <p:nvSpPr>
              <p:cNvPr id="44" name="Metin kutusu 43">
                <a:extLst>
                  <a:ext uri="{FF2B5EF4-FFF2-40B4-BE49-F238E27FC236}">
                    <a16:creationId xmlns:a16="http://schemas.microsoft.com/office/drawing/2014/main" id="{D5950AF8-F503-9762-D96E-AF689247E02C}"/>
                  </a:ext>
                </a:extLst>
              </p:cNvPr>
              <p:cNvSpPr txBox="1"/>
              <p:nvPr/>
            </p:nvSpPr>
            <p:spPr>
              <a:xfrm>
                <a:off x="10052725" y="4068359"/>
                <a:ext cx="1504771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2000" b="1" i="1" dirty="0">
                    <a:solidFill>
                      <a:schemeClr val="bg1"/>
                    </a:solidFill>
                  </a:rPr>
                  <a:t>Affiliation(s)</a:t>
                </a:r>
              </a:p>
            </p:txBody>
          </p:sp>
          <p:sp>
            <p:nvSpPr>
              <p:cNvPr id="66" name="Metin kutusu 65">
                <a:extLst>
                  <a:ext uri="{FF2B5EF4-FFF2-40B4-BE49-F238E27FC236}">
                    <a16:creationId xmlns:a16="http://schemas.microsoft.com/office/drawing/2014/main" id="{CBACE5D0-2B9E-DB0A-105B-466C388940EB}"/>
                  </a:ext>
                </a:extLst>
              </p:cNvPr>
              <p:cNvSpPr txBox="1"/>
              <p:nvPr/>
            </p:nvSpPr>
            <p:spPr>
              <a:xfrm>
                <a:off x="19071365" y="3340036"/>
                <a:ext cx="1310680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tr-TR" sz="1600" b="1" dirty="0"/>
                  <a:t>Logo of</a:t>
                </a:r>
              </a:p>
              <a:p>
                <a:pPr algn="ctr"/>
                <a:r>
                  <a:rPr lang="tr-TR" sz="1600" b="1" dirty="0" err="1"/>
                  <a:t>University</a:t>
                </a:r>
                <a:r>
                  <a:rPr lang="tr-TR" sz="1600" b="1" dirty="0"/>
                  <a:t>,</a:t>
                </a:r>
              </a:p>
              <a:p>
                <a:pPr algn="ctr"/>
                <a:r>
                  <a:rPr lang="tr-TR" sz="1600" b="1" dirty="0" err="1"/>
                  <a:t>Institute</a:t>
                </a:r>
                <a:r>
                  <a:rPr lang="tr-TR" sz="1600" b="1" dirty="0"/>
                  <a:t>, </a:t>
                </a:r>
                <a:r>
                  <a:rPr lang="tr-TR" sz="1600" b="1" dirty="0" err="1"/>
                  <a:t>etc</a:t>
                </a:r>
                <a:r>
                  <a:rPr lang="tr-TR" sz="1600" b="1" dirty="0"/>
                  <a:t>.</a:t>
                </a:r>
              </a:p>
            </p:txBody>
          </p:sp>
        </p:grpSp>
        <p:grpSp>
          <p:nvGrpSpPr>
            <p:cNvPr id="38" name="Grup 37">
              <a:extLst>
                <a:ext uri="{FF2B5EF4-FFF2-40B4-BE49-F238E27FC236}">
                  <a16:creationId xmlns:a16="http://schemas.microsoft.com/office/drawing/2014/main" id="{E940D5B9-CF89-2F4E-EFBE-C48874251254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939395" y="666379"/>
              <a:ext cx="19899736" cy="1982940"/>
              <a:chOff x="939395" y="666379"/>
              <a:chExt cx="19899736" cy="1982940"/>
            </a:xfrm>
          </p:grpSpPr>
          <p:pic>
            <p:nvPicPr>
              <p:cNvPr id="39" name="Resim 38">
                <a:extLst>
                  <a:ext uri="{FF2B5EF4-FFF2-40B4-BE49-F238E27FC236}">
                    <a16:creationId xmlns:a16="http://schemas.microsoft.com/office/drawing/2014/main" id="{5850258F-AFCE-F842-2A81-70A0FCA89A1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44507" y="666379"/>
                <a:ext cx="8841191" cy="1620885"/>
              </a:xfrm>
              <a:prstGeom prst="rect">
                <a:avLst/>
              </a:prstGeom>
            </p:spPr>
          </p:pic>
          <p:pic>
            <p:nvPicPr>
              <p:cNvPr id="41" name="Resim 40">
                <a:extLst>
                  <a:ext uri="{FF2B5EF4-FFF2-40B4-BE49-F238E27FC236}">
                    <a16:creationId xmlns:a16="http://schemas.microsoft.com/office/drawing/2014/main" id="{E278D573-DD35-5EB4-911A-E0329405573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119037" y="666379"/>
                <a:ext cx="10523537" cy="602911"/>
              </a:xfrm>
              <a:prstGeom prst="rect">
                <a:avLst/>
              </a:prstGeom>
            </p:spPr>
          </p:pic>
          <p:pic>
            <p:nvPicPr>
              <p:cNvPr id="33" name="Resim 32">
                <a:extLst>
                  <a:ext uri="{FF2B5EF4-FFF2-40B4-BE49-F238E27FC236}">
                    <a16:creationId xmlns:a16="http://schemas.microsoft.com/office/drawing/2014/main" id="{D14AC7CA-2CC6-B359-4805-ABD231BBF66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324" t="36301" r="19780" b="38253"/>
              <a:stretch/>
            </p:blipFill>
            <p:spPr>
              <a:xfrm>
                <a:off x="18285346" y="1238885"/>
                <a:ext cx="2553785" cy="1122401"/>
              </a:xfrm>
              <a:prstGeom prst="rect">
                <a:avLst/>
              </a:prstGeom>
            </p:spPr>
          </p:pic>
          <p:cxnSp>
            <p:nvCxnSpPr>
              <p:cNvPr id="36" name="Düz Bağlayıcı 35">
                <a:extLst>
                  <a:ext uri="{FF2B5EF4-FFF2-40B4-BE49-F238E27FC236}">
                    <a16:creationId xmlns:a16="http://schemas.microsoft.com/office/drawing/2014/main" id="{39297B80-F109-4B6C-E3B7-B7106822206A}"/>
                  </a:ext>
                </a:extLst>
              </p:cNvPr>
              <p:cNvCxnSpPr/>
              <p:nvPr/>
            </p:nvCxnSpPr>
            <p:spPr>
              <a:xfrm>
                <a:off x="939395" y="2649319"/>
                <a:ext cx="19703178" cy="0"/>
              </a:xfrm>
              <a:prstGeom prst="line">
                <a:avLst/>
              </a:prstGeom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</p:cxnSp>
        </p:grpSp>
      </p:grpSp>
      <p:sp>
        <p:nvSpPr>
          <p:cNvPr id="70" name="Metin kutusu 69">
            <a:extLst>
              <a:ext uri="{FF2B5EF4-FFF2-40B4-BE49-F238E27FC236}">
                <a16:creationId xmlns:a16="http://schemas.microsoft.com/office/drawing/2014/main" id="{EE78C2CD-5484-6401-C573-BCBB7B96B9ED}"/>
              </a:ext>
            </a:extLst>
          </p:cNvPr>
          <p:cNvSpPr txBox="1"/>
          <p:nvPr/>
        </p:nvSpPr>
        <p:spPr>
          <a:xfrm>
            <a:off x="2772520" y="8757221"/>
            <a:ext cx="15855170" cy="45550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0" i="0" dirty="0">
                <a:effectLst/>
                <a:latin typeface="Archivo"/>
              </a:rPr>
              <a:t>Poster must be A1 size (594 mm × 841 mm) Vertically oriented</a:t>
            </a:r>
          </a:p>
          <a:p>
            <a:pPr algn="ctr"/>
            <a:r>
              <a:rPr lang="en-US" b="0" i="0" dirty="0">
                <a:effectLst/>
                <a:latin typeface="Archivo"/>
              </a:rPr>
              <a:t>Readable from a distance of one to two meters</a:t>
            </a:r>
          </a:p>
          <a:p>
            <a:pPr algn="ctr"/>
            <a:endParaRPr lang="en-US" dirty="0">
              <a:latin typeface="Archivo"/>
            </a:endParaRPr>
          </a:p>
          <a:p>
            <a:pPr algn="ctr"/>
            <a:r>
              <a:rPr lang="en-US" dirty="0">
                <a:latin typeface="Archivo"/>
              </a:rPr>
              <a:t>(You can use the fonts &amp; font sizes that you prefer)</a:t>
            </a:r>
            <a:endParaRPr lang="en-US" dirty="0"/>
          </a:p>
        </p:txBody>
      </p:sp>
      <p:sp>
        <p:nvSpPr>
          <p:cNvPr id="71" name="Metin kutusu 70">
            <a:extLst>
              <a:ext uri="{FF2B5EF4-FFF2-40B4-BE49-F238E27FC236}">
                <a16:creationId xmlns:a16="http://schemas.microsoft.com/office/drawing/2014/main" id="{5F8DA4D2-F17C-9666-9E2B-F3E82E4FEFF7}"/>
              </a:ext>
            </a:extLst>
          </p:cNvPr>
          <p:cNvSpPr txBox="1"/>
          <p:nvPr/>
        </p:nvSpPr>
        <p:spPr>
          <a:xfrm>
            <a:off x="2298113" y="6495105"/>
            <a:ext cx="17154576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0" i="0" u="sng" dirty="0">
                <a:effectLst/>
                <a:latin typeface="Archivo"/>
              </a:rPr>
              <a:t>Please do not make changes to the template design !!!</a:t>
            </a:r>
            <a:endParaRPr lang="en-US" u="sng" dirty="0"/>
          </a:p>
        </p:txBody>
      </p:sp>
    </p:spTree>
    <p:extLst>
      <p:ext uri="{BB962C8B-B14F-4D97-AF65-F5344CB8AC3E}">
        <p14:creationId xmlns:p14="http://schemas.microsoft.com/office/powerpoint/2010/main" val="13199124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2631</TotalTime>
  <Words>74</Words>
  <Application>Microsoft Macintosh PowerPoint</Application>
  <PresentationFormat>Özel</PresentationFormat>
  <Paragraphs>12</Paragraphs>
  <Slides>1</Slides>
  <Notes>1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</vt:i4>
      </vt:variant>
    </vt:vector>
  </HeadingPairs>
  <TitlesOfParts>
    <vt:vector size="5" baseType="lpstr">
      <vt:lpstr>Archivo</vt:lpstr>
      <vt:lpstr>Arial</vt:lpstr>
      <vt:lpstr>Calibri</vt:lpstr>
      <vt:lpstr>Office Theme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Mira</dc:creator>
  <cp:lastModifiedBy>causummit@causummit.org</cp:lastModifiedBy>
  <cp:revision>52</cp:revision>
  <dcterms:created xsi:type="dcterms:W3CDTF">2013-02-11T11:53:56Z</dcterms:created>
  <dcterms:modified xsi:type="dcterms:W3CDTF">2026-09-30T11:06:30Z</dcterms:modified>
</cp:coreProperties>
</file>